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90525"/>
    <a:srgbClr val="D09E00"/>
    <a:srgbClr val="F775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1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2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832" y="2042428"/>
            <a:ext cx="619323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«Ерейментау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қаласы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Агротехникалық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қолледжі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МКҚК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2778" y="0"/>
            <a:ext cx="46152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Бізбен бірге дұрыс тандау жаса!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8025" y="345014"/>
            <a:ext cx="42447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cap="none" spc="0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Біз Сізді мына мекенжай бойынша күтеміз</a:t>
            </a:r>
            <a:r>
              <a:rPr lang="kk-KZ" sz="16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kk-KZ" sz="1600" b="1" cap="none" spc="0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777" y="653951"/>
            <a:ext cx="481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Ақмола облысы, Ерейментау қаласы, Умбетей жырау көшесі, 16</a:t>
            </a:r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  </a:t>
            </a:r>
          </a:p>
          <a:p>
            <a:pPr algn="ctr"/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тел. 871633</a:t>
            </a:r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2-10-35, 871633-2-41-18</a:t>
            </a:r>
            <a:endParaRPr lang="ru-RU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7032" y="161967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Instagram:</a:t>
            </a:r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atk_ereimentau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6561" y="1043608"/>
            <a:ext cx="3766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e-mail: kolledzh8@mail.ru</a:t>
            </a:r>
            <a:endParaRPr lang="kk-KZ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Сайт: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pt0001.ereymentau.aqmoedu.kz</a:t>
            </a:r>
            <a:endParaRPr lang="ru-RU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954" y="2411760"/>
            <a:ext cx="309803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2023-2024 оку </a:t>
            </a:r>
            <a:r>
              <a:rPr lang="kk-KZ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жылына</a:t>
            </a:r>
            <a:r>
              <a:rPr lang="ru-RU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kk-KZ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келесі</a:t>
            </a:r>
            <a:r>
              <a:rPr lang="ru-RU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kk-KZ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мамандыктар бойынша талапкерлерді қабылдауды жүзеге асырады:</a:t>
            </a:r>
            <a:endParaRPr lang="ru-RU" sz="1400" cap="none" spc="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2" descr="D:\КДМ\фото\колледж парадный вход\IMG_517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2" r="19199" b="14626"/>
          <a:stretch>
            <a:fillRect/>
          </a:stretch>
        </p:blipFill>
        <p:spPr bwMode="auto">
          <a:xfrm>
            <a:off x="769829" y="1115617"/>
            <a:ext cx="2011099" cy="90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1" y="1215189"/>
            <a:ext cx="698095" cy="708097"/>
          </a:xfrm>
          <a:prstGeom prst="rect">
            <a:avLst/>
          </a:prstGeom>
        </p:spPr>
      </p:pic>
      <p:pic>
        <p:nvPicPr>
          <p:cNvPr id="1026" name="Picture 2" descr="https://pbs.twimg.com/media/E-GB_gVWQAQ9wr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65" y="1604177"/>
            <a:ext cx="403186" cy="403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92010" y="2555776"/>
            <a:ext cx="2200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cap="none" spc="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Окуға түсу үшін қажетті құжаттар тізімі:</a:t>
            </a:r>
            <a:endParaRPr lang="ru-RU" sz="1400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7588553"/>
              </p:ext>
            </p:extLst>
          </p:nvPr>
        </p:nvGraphicFramePr>
        <p:xfrm>
          <a:off x="3451258" y="3131840"/>
          <a:ext cx="3290110" cy="16041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90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0797">
                <a:tc>
                  <a:txBody>
                    <a:bodyPr/>
                    <a:lstStyle/>
                    <a:p>
                      <a:pPr algn="l"/>
                      <a:r>
                        <a:rPr lang="kk-KZ" sz="12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Құжаттар</a:t>
                      </a:r>
                      <a:r>
                        <a:rPr lang="kk-KZ" sz="1200" b="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ды қабылдау туралы өтініш</a:t>
                      </a:r>
                      <a:endParaRPr lang="ru-RU" sz="12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509">
                <a:tc>
                  <a:txBody>
                    <a:bodyPr/>
                    <a:lstStyle/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Білімі туралы құжаттың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түпнұсқасы 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654">
                <a:tc>
                  <a:txBody>
                    <a:bodyPr/>
                    <a:lstStyle/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Көлемі 3*4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см, 4 дана фотосурет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94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№</a:t>
                      </a:r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075-У нысанындағы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медициналық анықтама 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Жеке басын куәландыратын құжат </a:t>
                      </a:r>
                    </a:p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(жеке басын сәйкестендіру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үшін</a:t>
                      </a:r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40401" y="4900810"/>
            <a:ext cx="329011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Шәкіртақы, тегін тамақ, жатақхана </a:t>
            </a:r>
          </a:p>
          <a:p>
            <a:pPr algn="ctr"/>
            <a:r>
              <a:rPr lang="kk-KZ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Аудандық және облыстық байқауларында қатысуы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9853617"/>
              </p:ext>
            </p:extLst>
          </p:nvPr>
        </p:nvGraphicFramePr>
        <p:xfrm>
          <a:off x="186954" y="3285418"/>
          <a:ext cx="3094611" cy="301477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31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9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Код, мамандық атауы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Код, біліктілік атауы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07161300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«Автомобиль көлігіне техникалық қызмет көрсету, жөндеу және пайдалану»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ru-RU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07161301 </a:t>
                      </a: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«Автомобиль жөндеу слесарі»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07161600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«Ауыл шаруашылығын механикаландыру»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3W07161603 «Ауыл шаруашылығы өндірісінің тракторист-машинисі»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10130300 «Тамақтандыруды ұйымдастыру»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3W10130301</a:t>
                      </a: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«Кондитер безендіруші»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3W10130302</a:t>
                      </a:r>
                      <a:endParaRPr kumimoji="0" lang="kk-KZ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«Аспазшы»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" name="Picture 2" descr="C:\Users\Vitek\Desktop\атк разное\профориент 22\1675662275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4" y="6435186"/>
            <a:ext cx="1899176" cy="98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FF6E3FB-D50C-4342-BCBF-E59D6D8896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" y="7840877"/>
            <a:ext cx="2104045" cy="124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57C960E-0D8B-4D27-B361-22599FB67B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12" b="8374"/>
          <a:stretch/>
        </p:blipFill>
        <p:spPr>
          <a:xfrm>
            <a:off x="2867654" y="7838785"/>
            <a:ext cx="2104045" cy="1229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8A0301A-F491-46E8-A15C-6D437D2B16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1" t="19661" r="5055" b="9762"/>
          <a:stretch/>
        </p:blipFill>
        <p:spPr>
          <a:xfrm>
            <a:off x="2188676" y="6458956"/>
            <a:ext cx="1731001" cy="11266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46A5F33-F8E2-4F04-AD99-3D776C7C9F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97" y="5901735"/>
            <a:ext cx="1282689" cy="1710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C0AFA9C-BBFA-4CA7-A105-F82F00DF7A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79"/>
          <a:stretch/>
        </p:blipFill>
        <p:spPr>
          <a:xfrm>
            <a:off x="5462406" y="5901735"/>
            <a:ext cx="1282689" cy="15207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80E570D-2F1E-4AB4-A968-8F44F60540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516"/>
          <a:stretch/>
        </p:blipFill>
        <p:spPr>
          <a:xfrm>
            <a:off x="5517232" y="7524328"/>
            <a:ext cx="1212592" cy="1520761"/>
          </a:xfrm>
          <a:prstGeom prst="rect">
            <a:avLst/>
          </a:prstGeom>
        </p:spPr>
      </p:pic>
      <p:pic>
        <p:nvPicPr>
          <p:cNvPr id="29" name="Picture 2" descr="C:\Users\Vitek\Desktop\атк разное\профориент 22\1675662275304.jpg">
            <a:extLst>
              <a:ext uri="{FF2B5EF4-FFF2-40B4-BE49-F238E27FC236}">
                <a16:creationId xmlns="" xmlns:a16="http://schemas.microsoft.com/office/drawing/2014/main" id="{1DA04A90-A7E9-429E-B889-95A4FC2A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6" y="6435186"/>
            <a:ext cx="1899176" cy="98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A3EB412-DCA0-45D5-BCDC-3F5A1C9A34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1" t="19661" r="5055" b="9762"/>
          <a:stretch/>
        </p:blipFill>
        <p:spPr>
          <a:xfrm>
            <a:off x="2201658" y="6458956"/>
            <a:ext cx="1731001" cy="11266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8974893-8CE3-4B35-942F-9BEF9612B6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79" y="5901735"/>
            <a:ext cx="1282689" cy="171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079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134" y="2042428"/>
            <a:ext cx="591463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ГККП «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Агротехнический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қолледж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город Ерейментау»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642" y="0"/>
            <a:ext cx="6145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Сделай правильный выбор вместе с нами!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7413" y="345014"/>
            <a:ext cx="24259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ждем вас по адресу</a:t>
            </a:r>
            <a:r>
              <a:rPr lang="ru-RU" sz="16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600" b="1" cap="none" spc="0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777" y="653951"/>
            <a:ext cx="481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Акмолинская область, город Ерейментау, ул Умбетей жырау, 16</a:t>
            </a:r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  </a:t>
            </a:r>
          </a:p>
          <a:p>
            <a:pPr algn="ctr"/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тел. 871633</a:t>
            </a:r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2-10-35, 871633-2-41-18</a:t>
            </a:r>
            <a:endParaRPr lang="ru-RU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7032" y="161967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Instagram:</a:t>
            </a:r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atk_ereimentau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6561" y="1043608"/>
            <a:ext cx="3766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e-mail: kolledzh8@mail.ru</a:t>
            </a:r>
            <a:endParaRPr lang="kk-KZ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Сайт: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pt0001.ereymentau.aqmoedu.kz</a:t>
            </a:r>
            <a:endParaRPr lang="ru-RU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954" y="2411760"/>
            <a:ext cx="309803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осуществляет приём учащихся на</a:t>
            </a:r>
            <a:r>
              <a:rPr lang="ru-RU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2023-2024 учебный год по следующим специальностям</a:t>
            </a:r>
            <a:r>
              <a:rPr lang="kk-KZ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ru-RU" sz="1400" cap="none" spc="0" dirty="0">
              <a:ln w="3175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" name="Picture 2" descr="D:\КДМ\фото\колледж парадный вход\IMG_517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2" r="19199" b="14626"/>
          <a:stretch>
            <a:fillRect/>
          </a:stretch>
        </p:blipFill>
        <p:spPr bwMode="auto">
          <a:xfrm>
            <a:off x="769829" y="1115617"/>
            <a:ext cx="2011099" cy="90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1" y="1215189"/>
            <a:ext cx="698095" cy="708097"/>
          </a:xfrm>
          <a:prstGeom prst="rect">
            <a:avLst/>
          </a:prstGeom>
        </p:spPr>
      </p:pic>
      <p:pic>
        <p:nvPicPr>
          <p:cNvPr id="1026" name="Picture 2" descr="https://pbs.twimg.com/media/E-GB_gVWQAQ9wr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65" y="1604177"/>
            <a:ext cx="403186" cy="403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92010" y="2555776"/>
            <a:ext cx="2200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cap="none" spc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Перечень документов для поступления:</a:t>
            </a:r>
            <a:endParaRPr lang="ru-RU" sz="1400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4064036"/>
              </p:ext>
            </p:extLst>
          </p:nvPr>
        </p:nvGraphicFramePr>
        <p:xfrm>
          <a:off x="3451258" y="3183923"/>
          <a:ext cx="3290110" cy="16041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90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0797">
                <a:tc>
                  <a:txBody>
                    <a:bodyPr/>
                    <a:lstStyle/>
                    <a:p>
                      <a:pPr algn="l"/>
                      <a:r>
                        <a:rPr lang="kk-KZ" sz="12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Заявление о приёме документов</a:t>
                      </a:r>
                      <a:endParaRPr lang="ru-RU" sz="12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50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Подлинник документа об образовании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22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Фотографии</a:t>
                      </a:r>
                      <a:r>
                        <a:rPr lang="ru-RU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размером 3*4 см, 4 штуки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Медицинская справка формы № 075-У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Документ, удостоверяющий личность (для идентификации личности)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51258" y="4913456"/>
            <a:ext cx="329011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Стипендия, бесплатное питание, обшежитие, участие в районных и областных конкурсах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1168813"/>
              </p:ext>
            </p:extLst>
          </p:nvPr>
        </p:nvGraphicFramePr>
        <p:xfrm>
          <a:off x="186954" y="3215216"/>
          <a:ext cx="3026022" cy="3084976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324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№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Наименование специальности, код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Наименование квалификации, код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8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90525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07161300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«Техническое обслуживание, ремонт и эксплуатация автомобильного транспорта»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3</a:t>
                      </a:r>
                      <a:r>
                        <a:rPr lang="en-US" sz="900" b="1" dirty="0">
                          <a:solidFill>
                            <a:srgbClr val="090525"/>
                          </a:solidFill>
                          <a:effectLst/>
                        </a:rPr>
                        <a:t>W</a:t>
                      </a: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07161301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 </a:t>
                      </a: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«Слесарь по ремонту автомобилей»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90525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07161600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«Механизация сельского хозяйства»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3W07161603 «Тракторист машинист сельскохозяйственного производства»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63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10130300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 «Организация питания»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90525"/>
                          </a:solidFill>
                          <a:effectLst/>
                        </a:rPr>
                        <a:t>3W10130301</a:t>
                      </a: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 «Кондитер оформитель»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90525"/>
                          </a:solidFill>
                          <a:effectLst/>
                        </a:rPr>
                        <a:t>3W10130302</a:t>
                      </a:r>
                      <a:endParaRPr lang="kk-KZ" sz="900" b="1" dirty="0">
                        <a:solidFill>
                          <a:srgbClr val="09052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 «Повар»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BEC04A-3BED-456E-9445-493820652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" y="7840877"/>
            <a:ext cx="2104045" cy="124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6F91A23-BCD5-4C26-8CB6-BF8B38E02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12" b="8374"/>
          <a:stretch/>
        </p:blipFill>
        <p:spPr>
          <a:xfrm>
            <a:off x="2867654" y="7838785"/>
            <a:ext cx="2104045" cy="12295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1C0B54C-4E3D-4DDF-B83C-AE06A8B6B9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79"/>
          <a:stretch/>
        </p:blipFill>
        <p:spPr>
          <a:xfrm>
            <a:off x="5462406" y="5901735"/>
            <a:ext cx="1282689" cy="15207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FCC509F-CD37-4FF9-9E54-D842ACE351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516"/>
          <a:stretch/>
        </p:blipFill>
        <p:spPr>
          <a:xfrm>
            <a:off x="5517232" y="7524328"/>
            <a:ext cx="1212592" cy="1520761"/>
          </a:xfrm>
          <a:prstGeom prst="rect">
            <a:avLst/>
          </a:prstGeom>
        </p:spPr>
      </p:pic>
      <p:pic>
        <p:nvPicPr>
          <p:cNvPr id="21" name="Picture 2" descr="C:\Users\Vitek\Desktop\атк разное\профориент 22\1675662275304.jpg">
            <a:extLst>
              <a:ext uri="{FF2B5EF4-FFF2-40B4-BE49-F238E27FC236}">
                <a16:creationId xmlns="" xmlns:a16="http://schemas.microsoft.com/office/drawing/2014/main" id="{1B9094CC-E3A2-41B3-9711-E3E3BA8E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6" y="6435186"/>
            <a:ext cx="1899176" cy="98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7D59881-4951-4528-A658-91C3EF24B8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1" t="19661" r="5055" b="9762"/>
          <a:stretch/>
        </p:blipFill>
        <p:spPr>
          <a:xfrm>
            <a:off x="2201658" y="6458956"/>
            <a:ext cx="1731001" cy="1126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8BA7C8B-EBE7-4357-8964-A5BF4FEFB8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79" y="5901735"/>
            <a:ext cx="1282689" cy="1710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12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63" r="20200"/>
          <a:stretch/>
        </p:blipFill>
        <p:spPr bwMode="auto">
          <a:xfrm>
            <a:off x="3603928" y="2398236"/>
            <a:ext cx="2890148" cy="224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9" y="4882512"/>
            <a:ext cx="4472803" cy="206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45" y="7047460"/>
            <a:ext cx="4479983" cy="206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9" y="439272"/>
            <a:ext cx="4114953" cy="19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206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4633058"/>
            <a:ext cx="5056047" cy="23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2311632"/>
            <a:ext cx="4649195" cy="214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0"/>
            <a:ext cx="4457453" cy="205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6996780"/>
            <a:ext cx="4649196" cy="21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646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7544"/>
            <a:ext cx="545695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46"/>
          <a:stretch/>
        </p:blipFill>
        <p:spPr bwMode="auto">
          <a:xfrm>
            <a:off x="1864956" y="3707904"/>
            <a:ext cx="4488988" cy="2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61" t="16199" r="7883" b="9522"/>
          <a:stretch/>
        </p:blipFill>
        <p:spPr bwMode="auto">
          <a:xfrm>
            <a:off x="646055" y="6516216"/>
            <a:ext cx="4957653" cy="23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634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86" y="539552"/>
            <a:ext cx="514512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83" y="6516216"/>
            <a:ext cx="4906232" cy="22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419872"/>
            <a:ext cx="5848135" cy="270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26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73" r="28947"/>
          <a:stretch/>
        </p:blipFill>
        <p:spPr bwMode="auto">
          <a:xfrm>
            <a:off x="3532472" y="1143000"/>
            <a:ext cx="5130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73" r="28947"/>
          <a:stretch/>
        </p:blipFill>
        <p:spPr bwMode="auto">
          <a:xfrm>
            <a:off x="-1107504" y="1475656"/>
            <a:ext cx="5130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9054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D7E3BC"/>
      </a:dk1>
      <a:lt1>
        <a:srgbClr val="725500"/>
      </a:lt1>
      <a:dk2>
        <a:srgbClr val="97CEDD"/>
      </a:dk2>
      <a:lt2>
        <a:srgbClr val="B7DDE8"/>
      </a:lt2>
      <a:accent1>
        <a:srgbClr val="C3D69B"/>
      </a:accent1>
      <a:accent2>
        <a:srgbClr val="C0504D"/>
      </a:accent2>
      <a:accent3>
        <a:srgbClr val="9BBB59"/>
      </a:accent3>
      <a:accent4>
        <a:srgbClr val="AA5106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333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Klefa</dc:creator>
  <cp:lastModifiedBy>Admin</cp:lastModifiedBy>
  <cp:revision>36</cp:revision>
  <dcterms:created xsi:type="dcterms:W3CDTF">2022-01-14T08:34:46Z</dcterms:created>
  <dcterms:modified xsi:type="dcterms:W3CDTF">2024-06-13T09:18:41Z</dcterms:modified>
</cp:coreProperties>
</file>