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09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395" y="-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2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7832" y="2042428"/>
            <a:ext cx="6193234" cy="36933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«Ерейментау </a:t>
            </a:r>
            <a:r>
              <a:rPr lang="kk-KZ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қаласы</a:t>
            </a:r>
            <a:r>
              <a:rPr lang="ru-RU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kk-KZ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Агротехникалық</a:t>
            </a:r>
            <a:r>
              <a:rPr lang="ru-RU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kk-KZ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қолледжі</a:t>
            </a:r>
            <a:r>
              <a:rPr lang="ru-RU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МКҚК</a:t>
            </a:r>
            <a:endParaRPr lang="ru-RU" b="1" dirty="0">
              <a:ln w="1905">
                <a:solidFill>
                  <a:srgbClr val="F77509"/>
                </a:solidFill>
              </a:ln>
              <a:solidFill>
                <a:srgbClr val="F7750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2778" y="0"/>
            <a:ext cx="46152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Бізбен бірге дұрыс тандау жаса!</a:t>
            </a:r>
            <a:endParaRPr lang="kk-KZ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8025" y="345014"/>
            <a:ext cx="424475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1600" b="1" cap="none" spc="0" dirty="0" smtClean="0">
                <a:ln w="1905"/>
                <a:solidFill>
                  <a:schemeClr val="tx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Біз Сізді мына мекенжай бойынша күтеміз</a:t>
            </a:r>
            <a:r>
              <a:rPr lang="kk-KZ" sz="1600" b="1" dirty="0" smtClean="0">
                <a:ln w="1905"/>
                <a:solidFill>
                  <a:schemeClr val="tx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kk-KZ" sz="1600" b="1" cap="none" spc="0" dirty="0">
              <a:ln w="1905"/>
              <a:solidFill>
                <a:schemeClr val="tx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2777" y="653951"/>
            <a:ext cx="4816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tx1">
                    <a:lumMod val="25000"/>
                  </a:schemeClr>
                </a:solidFill>
              </a:rPr>
              <a:t>Ақмола облысы, Ерейментау қаласы, Умбетей жырау көшесі, 16</a:t>
            </a:r>
            <a:r>
              <a:rPr lang="ru-RU" sz="1200" b="1" dirty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25000"/>
                  </a:schemeClr>
                </a:solidFill>
              </a:rPr>
              <a:t>тел. 871633</a:t>
            </a:r>
            <a:r>
              <a:rPr lang="kk-KZ" sz="1200" b="1" dirty="0" smtClean="0">
                <a:solidFill>
                  <a:schemeClr val="tx1">
                    <a:lumMod val="25000"/>
                  </a:schemeClr>
                </a:solidFill>
              </a:rPr>
              <a:t>2-10-35</a:t>
            </a:r>
            <a:r>
              <a:rPr lang="kk-KZ" sz="1200" b="1" dirty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kk-KZ" sz="1200" b="1" dirty="0" smtClean="0">
                <a:solidFill>
                  <a:schemeClr val="tx1">
                    <a:lumMod val="25000"/>
                  </a:schemeClr>
                </a:solidFill>
              </a:rPr>
              <a:t>871633-2-41-18</a:t>
            </a:r>
            <a:r>
              <a:rPr lang="kk-KZ" sz="1200" b="1" dirty="0">
                <a:solidFill>
                  <a:schemeClr val="tx1">
                    <a:lumMod val="25000"/>
                  </a:schemeClr>
                </a:solidFill>
              </a:rPr>
              <a:t>, 8-702-462-31-99</a:t>
            </a:r>
            <a:endParaRPr lang="ru-RU" sz="1200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7032" y="1619672"/>
            <a:ext cx="2664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Instagram:</a:t>
            </a:r>
            <a:r>
              <a:rPr lang="ru-RU" sz="16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sz="16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atk_ereimentau</a:t>
            </a:r>
            <a:endParaRPr lang="en-US" sz="160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12113" y="1062841"/>
            <a:ext cx="340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e-mail</a:t>
            </a:r>
            <a:r>
              <a:rPr lang="en-US" sz="14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: </a:t>
            </a:r>
            <a:r>
              <a:rPr lang="en-US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kolledzh8@mail.ru</a:t>
            </a:r>
            <a:endParaRPr lang="kk-KZ" sz="1400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ru-RU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Сайт:</a:t>
            </a:r>
            <a:r>
              <a:rPr lang="en-US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pt0001.ereymentau.aqmoedu.kz</a:t>
            </a:r>
            <a:endParaRPr lang="ru-RU" sz="140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6954" y="2411760"/>
            <a:ext cx="309803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cap="none" spc="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2022-2023 оку </a:t>
            </a:r>
            <a:r>
              <a:rPr lang="kk-KZ" sz="1400" cap="none" spc="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жылына</a:t>
            </a:r>
            <a:r>
              <a:rPr lang="ru-RU" sz="1400" cap="none" spc="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kk-KZ" sz="1400" cap="none" spc="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келесі</a:t>
            </a:r>
            <a:r>
              <a:rPr lang="ru-RU" sz="14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kk-KZ" sz="14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мамандыктар бойынша талапкерлерді қабылдауды жүзеге асырады:</a:t>
            </a:r>
            <a:endParaRPr lang="ru-RU" sz="1400" cap="none" spc="0" dirty="0">
              <a:ln w="317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2" descr="D:\КДМ\фото\колледж парадный вход\IMG_517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2" r="19199" b="14626"/>
          <a:stretch>
            <a:fillRect/>
          </a:stretch>
        </p:blipFill>
        <p:spPr bwMode="auto">
          <a:xfrm>
            <a:off x="769829" y="1115617"/>
            <a:ext cx="2011099" cy="90724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81" y="1215189"/>
            <a:ext cx="698095" cy="708097"/>
          </a:xfrm>
          <a:prstGeom prst="rect">
            <a:avLst/>
          </a:prstGeom>
        </p:spPr>
      </p:pic>
      <p:pic>
        <p:nvPicPr>
          <p:cNvPr id="1026" name="Picture 2" descr="https://pbs.twimg.com/media/E-GB_gVWQAQ9wr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565" y="1604177"/>
            <a:ext cx="403186" cy="40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992010" y="2555776"/>
            <a:ext cx="22009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cap="none" spc="0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Окуға түсу үшін қажетті құжаттар тізімі:</a:t>
            </a:r>
            <a:endParaRPr lang="ru-RU" sz="1400" cap="none" spc="0" dirty="0">
              <a:ln w="10541" cmpd="sng">
                <a:solidFill>
                  <a:srgbClr val="FFC0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88553"/>
              </p:ext>
            </p:extLst>
          </p:nvPr>
        </p:nvGraphicFramePr>
        <p:xfrm>
          <a:off x="3451258" y="3131840"/>
          <a:ext cx="3290110" cy="160410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290110"/>
              </a:tblGrid>
              <a:tr h="210797">
                <a:tc>
                  <a:txBody>
                    <a:bodyPr/>
                    <a:lstStyle/>
                    <a:p>
                      <a:pPr algn="l"/>
                      <a:r>
                        <a:rPr lang="kk-KZ" sz="12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Құжаттар</a:t>
                      </a:r>
                      <a:r>
                        <a:rPr lang="kk-KZ" sz="12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ды қабылдау туралы өтініш</a:t>
                      </a:r>
                      <a:endParaRPr lang="ru-RU" sz="1200" b="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509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Білімі туралы құжаттың</a:t>
                      </a:r>
                      <a:r>
                        <a:rPr lang="kk-KZ" sz="12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түпнұсқасы 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5654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Көлемі 3*4</a:t>
                      </a:r>
                      <a:r>
                        <a:rPr lang="kk-KZ" sz="12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см, 4 дана фотосурет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2394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№</a:t>
                      </a:r>
                      <a:r>
                        <a:rPr lang="kk-KZ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075-У нысанындағы</a:t>
                      </a:r>
                      <a:r>
                        <a:rPr lang="kk-KZ" sz="12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медициналық анықтама 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kk-KZ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Жеке басын куәландыратын құжат </a:t>
                      </a:r>
                    </a:p>
                    <a:p>
                      <a:pPr algn="l"/>
                      <a:r>
                        <a:rPr lang="kk-KZ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(жеке басын сәйкестендіру</a:t>
                      </a:r>
                      <a:r>
                        <a:rPr lang="kk-KZ" sz="12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үшін</a:t>
                      </a:r>
                      <a:r>
                        <a:rPr lang="kk-KZ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440401" y="4900810"/>
            <a:ext cx="3290110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Шәкіртақы, тегін тамақ, жатақхана </a:t>
            </a:r>
          </a:p>
          <a:p>
            <a:pPr algn="ctr"/>
            <a:r>
              <a:rPr lang="kk-KZ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Аудандық және облыстық байқауларында қатысуы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04962"/>
              </p:ext>
            </p:extLst>
          </p:nvPr>
        </p:nvGraphicFramePr>
        <p:xfrm>
          <a:off x="188640" y="3131840"/>
          <a:ext cx="3108358" cy="3854192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77788"/>
                <a:gridCol w="1234380"/>
                <a:gridCol w="1080120"/>
                <a:gridCol w="516070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Код, мамандық атауы</a:t>
                      </a: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Код, біліктілік атауы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Оқу мерзімі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</a:tr>
              <a:tr h="566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07161300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Автомобиль көлігіне техникалық қызмет көрсету, жөндеу және пайдалану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W</a:t>
                      </a:r>
                      <a:r>
                        <a:rPr lang="ru-RU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07161301 </a:t>
                      </a: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«Автомобиль жөндеу слесарі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жыл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 ай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566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07161600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Ауыл шаруашылығын механикаландыру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3W07161603 «Ауыл шаруашылығы өндірісінің тракторист-машинисі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жыл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 ай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47201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07320100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«Ғимараттар мен құрылыстарды салу және пайдалану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3W07320102 «Ағаш ұстасы және паркет жұмыстарының шебері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жыл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 ай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472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3W07320104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Кең бейінді құрылыс жұмыстарының шебері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20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10130300 «Тамақтандыруды ұйымдастыру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3W10130301</a:t>
                      </a: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«Кондитер безендіруші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жыл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 ай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188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3W10130302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«Аспазшы»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Picture 2" descr="C:\Users\Vitek\Desktop\профориент 22\WhatsApp Image 2022-01-14 at 17.11.21 (1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313" y="5782096"/>
            <a:ext cx="1548071" cy="11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Vitek\Desktop\профориент 22\WhatsApp Image 2022-01-14 at 17.11.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42" y="5782096"/>
            <a:ext cx="1579268" cy="11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Vitek\Desktop\фермеры\WhatsApp Image 2022-01-18 at 10.40.12.jpe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8"/>
          <a:stretch/>
        </p:blipFill>
        <p:spPr bwMode="auto">
          <a:xfrm>
            <a:off x="152648" y="7116716"/>
            <a:ext cx="1528865" cy="197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Vitek\Desktop\профориент 22\WhatsApp Image 2022-01-20 at 14.57.30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262" y="8196069"/>
            <a:ext cx="1545248" cy="91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Vitek\Desktop\профориент 22\WhatsApp Image 2022-01-20 at 15.07.50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741" y="8196069"/>
            <a:ext cx="1342958" cy="89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Vitek\Desktop\профориент 22\WhatsApp Image 2022-01-20 at 15.13.34.jpe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0" r="6024"/>
          <a:stretch/>
        </p:blipFill>
        <p:spPr bwMode="auto">
          <a:xfrm>
            <a:off x="1790262" y="7107912"/>
            <a:ext cx="1545248" cy="99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Vitek\Desktop\профориент 22\WhatsApp Image 2022-01-20 at 15.30.44.jpe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" t="10092"/>
          <a:stretch/>
        </p:blipFill>
        <p:spPr bwMode="auto">
          <a:xfrm>
            <a:off x="5096312" y="8105407"/>
            <a:ext cx="1595447" cy="98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Vitek\Desktop\профориент 22\WhatsApp Image 2022-01-20 at 15.29.28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259" y="7116716"/>
            <a:ext cx="1511923" cy="98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Vitek\Desktop\профориент 22\WhatsApp Image 2022-01-20 at 15.35.48.jpe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313" y="6983834"/>
            <a:ext cx="1573047" cy="10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7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7134" y="2042428"/>
            <a:ext cx="5914632" cy="36933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ГККП «</a:t>
            </a:r>
            <a:r>
              <a:rPr lang="kk-KZ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Агротехнический</a:t>
            </a:r>
            <a:r>
              <a:rPr lang="ru-RU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kk-KZ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қолледж</a:t>
            </a:r>
            <a:r>
              <a:rPr lang="ru-RU" b="1" dirty="0" smtClean="0">
                <a:ln w="1905">
                  <a:solidFill>
                    <a:srgbClr val="F77509"/>
                  </a:solidFill>
                </a:ln>
                <a:solidFill>
                  <a:srgbClr val="F7750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город Ерейментау»</a:t>
            </a:r>
            <a:endParaRPr lang="ru-RU" b="1" dirty="0">
              <a:ln w="1905">
                <a:solidFill>
                  <a:srgbClr val="F77509"/>
                </a:solidFill>
              </a:ln>
              <a:solidFill>
                <a:srgbClr val="F7750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642" y="0"/>
            <a:ext cx="61455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Сделай правильный выбор вместе с нами!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7413" y="345014"/>
            <a:ext cx="242598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solidFill>
                  <a:schemeClr val="tx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ждем вас по адресу</a:t>
            </a:r>
            <a:r>
              <a:rPr lang="ru-RU" sz="1600" b="1" dirty="0" smtClean="0">
                <a:ln w="1905"/>
                <a:solidFill>
                  <a:schemeClr val="tx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1600" b="1" cap="none" spc="0" dirty="0">
              <a:ln w="1905"/>
              <a:solidFill>
                <a:schemeClr val="tx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2777" y="653951"/>
            <a:ext cx="4816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 smtClean="0">
                <a:solidFill>
                  <a:schemeClr val="tx1">
                    <a:lumMod val="25000"/>
                  </a:schemeClr>
                </a:solidFill>
              </a:rPr>
              <a:t>Акмолинская область, город Ерейментау, ул Умбетей жырау, 16</a:t>
            </a:r>
            <a:r>
              <a:rPr lang="ru-RU" sz="1200" b="1" dirty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25000"/>
                  </a:schemeClr>
                </a:solidFill>
              </a:rPr>
              <a:t>тел. 871633</a:t>
            </a:r>
            <a:r>
              <a:rPr lang="kk-KZ" sz="1200" b="1" dirty="0" smtClean="0">
                <a:solidFill>
                  <a:schemeClr val="tx1">
                    <a:lumMod val="25000"/>
                  </a:schemeClr>
                </a:solidFill>
              </a:rPr>
              <a:t>2-10-35</a:t>
            </a:r>
            <a:r>
              <a:rPr lang="kk-KZ" sz="1200" b="1" dirty="0">
                <a:solidFill>
                  <a:schemeClr val="tx1">
                    <a:lumMod val="25000"/>
                  </a:schemeClr>
                </a:solidFill>
              </a:rPr>
              <a:t>, </a:t>
            </a:r>
            <a:r>
              <a:rPr lang="kk-KZ" sz="1200" b="1" dirty="0" smtClean="0">
                <a:solidFill>
                  <a:schemeClr val="tx1">
                    <a:lumMod val="25000"/>
                  </a:schemeClr>
                </a:solidFill>
              </a:rPr>
              <a:t>871633-2-41-18</a:t>
            </a:r>
            <a:r>
              <a:rPr lang="kk-KZ" sz="1200" b="1" dirty="0">
                <a:solidFill>
                  <a:schemeClr val="tx1">
                    <a:lumMod val="25000"/>
                  </a:schemeClr>
                </a:solidFill>
              </a:rPr>
              <a:t>, 8-702-462-31-99</a:t>
            </a:r>
            <a:endParaRPr lang="ru-RU" sz="1200" b="1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7032" y="1619672"/>
            <a:ext cx="2664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Instagram:</a:t>
            </a:r>
            <a:r>
              <a:rPr lang="ru-RU" sz="16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sz="16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atk_ereimentau</a:t>
            </a:r>
            <a:endParaRPr lang="en-US" sz="160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12113" y="1062841"/>
            <a:ext cx="340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e-mail</a:t>
            </a:r>
            <a:r>
              <a:rPr lang="en-US" sz="14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: </a:t>
            </a:r>
            <a:r>
              <a:rPr lang="en-US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kolledzh8@mail.ru</a:t>
            </a:r>
            <a:endParaRPr lang="kk-KZ" sz="1400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ru-RU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Сайт:</a:t>
            </a:r>
            <a:r>
              <a:rPr lang="en-US" sz="1400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 pt0001.ereymentau.aqmoedu.kz</a:t>
            </a:r>
            <a:endParaRPr lang="ru-RU" sz="140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6954" y="2411760"/>
            <a:ext cx="309803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осуществляет приём учащихся на</a:t>
            </a:r>
            <a:r>
              <a:rPr lang="ru-RU" sz="1400" cap="none" spc="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2022-2023 учебный год по следующим специальностям</a:t>
            </a:r>
            <a:r>
              <a:rPr lang="kk-KZ" sz="1400" dirty="0" smtClean="0">
                <a:ln w="317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endParaRPr lang="ru-RU" sz="1400" cap="none" spc="0" dirty="0">
              <a:ln w="317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" name="Picture 2" descr="D:\КДМ\фото\колледж парадный вход\IMG_517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2" r="19199" b="14626"/>
          <a:stretch>
            <a:fillRect/>
          </a:stretch>
        </p:blipFill>
        <p:spPr bwMode="auto">
          <a:xfrm>
            <a:off x="769829" y="1115617"/>
            <a:ext cx="2011099" cy="90724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81" y="1215189"/>
            <a:ext cx="698095" cy="708097"/>
          </a:xfrm>
          <a:prstGeom prst="rect">
            <a:avLst/>
          </a:prstGeom>
        </p:spPr>
      </p:pic>
      <p:pic>
        <p:nvPicPr>
          <p:cNvPr id="1026" name="Picture 2" descr="https://pbs.twimg.com/media/E-GB_gVWQAQ9wr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565" y="1604177"/>
            <a:ext cx="403186" cy="40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992010" y="2555776"/>
            <a:ext cx="22009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cap="none" spc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Перечень документов для поступления:</a:t>
            </a:r>
            <a:endParaRPr lang="ru-RU" sz="1400" cap="none" spc="0" dirty="0">
              <a:ln w="10541" cmpd="sng">
                <a:solidFill>
                  <a:srgbClr val="FFC0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64036"/>
              </p:ext>
            </p:extLst>
          </p:nvPr>
        </p:nvGraphicFramePr>
        <p:xfrm>
          <a:off x="3451258" y="3183923"/>
          <a:ext cx="3290110" cy="160410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290110"/>
              </a:tblGrid>
              <a:tr h="210797">
                <a:tc>
                  <a:txBody>
                    <a:bodyPr/>
                    <a:lstStyle/>
                    <a:p>
                      <a:pPr algn="l"/>
                      <a:r>
                        <a:rPr lang="kk-KZ" sz="12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Заявление о приёме документов</a:t>
                      </a:r>
                      <a:endParaRPr lang="ru-RU" sz="1200" b="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509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Подлинник документа об образовании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229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Фотографии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размером 3*4 см, 4 штуки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Медицинская справка формы № 075-У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Документ, удостоверяющий личность (для идентификации личности)</a:t>
                      </a:r>
                      <a:endParaRPr lang="ru-RU" sz="12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451258" y="4913456"/>
            <a:ext cx="3290110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Стипендия, бесплатное питание, обшежитие, участие в районных и областных конкурсах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244192"/>
              </p:ext>
            </p:extLst>
          </p:nvPr>
        </p:nvGraphicFramePr>
        <p:xfrm>
          <a:off x="188640" y="3203848"/>
          <a:ext cx="3108358" cy="370332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77788"/>
                <a:gridCol w="1224136"/>
                <a:gridCol w="1090364"/>
                <a:gridCol w="516070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Наименование специальности, код</a:t>
                      </a: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Наименование квалификации, код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Срок обучения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</a:tr>
              <a:tr h="566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07161300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Техническое </a:t>
                      </a:r>
                      <a:r>
                        <a:rPr lang="ru-RU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обслуживание, ремонт и эксплуатация автомобильного транспорта»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W</a:t>
                      </a:r>
                      <a:r>
                        <a:rPr lang="ru-RU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07161301 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«Слесарь по ремонту автомобилей»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года 10 месяцев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5667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07161600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«Механизация сельского хозяйства»</a:t>
                      </a: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3W07161603 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«Тракторист машинист сельскохозяйственного производства»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года 10 месяцев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47201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07320100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«Строительство и эксплуатация зданий и сооружений»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3W07320102 </a:t>
                      </a:r>
                      <a:r>
                        <a:rPr lang="ru-RU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«Мастер столярно-плотничных и паркетных работ»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года 10 месяцев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472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3W07320104 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«Мастер строитель широкого профиля»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20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10130300 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«Организация питания»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3W10130301</a:t>
                      </a:r>
                      <a:r>
                        <a:rPr lang="kk-KZ" sz="900" dirty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«Кондитер оформитель»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2 года 10 месяцев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</a:tr>
              <a:tr h="188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3W10130302</a:t>
                      </a:r>
                      <a:endParaRPr lang="kk-KZ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«Повар»</a:t>
                      </a:r>
                      <a:endParaRPr lang="ru-RU" sz="9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55485" marR="55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2" descr="C:\Users\Vitek\Desktop\профориент 22\WhatsApp Image 2022-01-14 at 17.11.21 (1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313" y="5724127"/>
            <a:ext cx="1548071" cy="11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tek\Desktop\профориент 22\WhatsApp Image 2022-01-14 at 17.11.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42" y="5724127"/>
            <a:ext cx="1579268" cy="11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Vitek\Desktop\фермеры\WhatsApp Image 2022-01-18 at 10.40.12.jpe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8"/>
          <a:stretch/>
        </p:blipFill>
        <p:spPr bwMode="auto">
          <a:xfrm>
            <a:off x="152648" y="7058747"/>
            <a:ext cx="1528865" cy="197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Vitek\Desktop\профориент 22\WhatsApp Image 2022-01-20 at 14.57.30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262" y="8138100"/>
            <a:ext cx="1545248" cy="91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Vitek\Desktop\профориент 22\WhatsApp Image 2022-01-20 at 15.07.50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741" y="8138100"/>
            <a:ext cx="1342958" cy="89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Vitek\Desktop\профориент 22\WhatsApp Image 2022-01-20 at 15.13.34.jpe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0" r="6024"/>
          <a:stretch/>
        </p:blipFill>
        <p:spPr bwMode="auto">
          <a:xfrm>
            <a:off x="1790262" y="7049943"/>
            <a:ext cx="1545248" cy="99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Vitek\Desktop\профориент 22\WhatsApp Image 2022-01-20 at 15.30.44.jpe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" t="10092"/>
          <a:stretch/>
        </p:blipFill>
        <p:spPr bwMode="auto">
          <a:xfrm>
            <a:off x="5096312" y="8047438"/>
            <a:ext cx="1595447" cy="98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itek\Desktop\профориент 22\WhatsApp Image 2022-01-20 at 15.29.28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259" y="7058747"/>
            <a:ext cx="1511923" cy="98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Vitek\Desktop\профориент 22\WhatsApp Image 2022-01-20 at 15.35.48.jpe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313" y="6925865"/>
            <a:ext cx="1573047" cy="10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1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D7E3BC"/>
      </a:dk1>
      <a:lt1>
        <a:srgbClr val="725500"/>
      </a:lt1>
      <a:dk2>
        <a:srgbClr val="97CEDD"/>
      </a:dk2>
      <a:lt2>
        <a:srgbClr val="B7DDE8"/>
      </a:lt2>
      <a:accent1>
        <a:srgbClr val="C3D69B"/>
      </a:accent1>
      <a:accent2>
        <a:srgbClr val="C0504D"/>
      </a:accent2>
      <a:accent3>
        <a:srgbClr val="9BBB59"/>
      </a:accent3>
      <a:accent4>
        <a:srgbClr val="AA5106"/>
      </a:accent4>
      <a:accent5>
        <a:srgbClr val="4BACC6"/>
      </a:accent5>
      <a:accent6>
        <a:srgbClr val="E36C09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382</TotalTime>
  <Words>425</Words>
  <Application>Microsoft Office PowerPoint</Application>
  <PresentationFormat>Экран (4:3)</PresentationFormat>
  <Paragraphs>92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 Klefa</dc:creator>
  <cp:lastModifiedBy>Пользователь Windows</cp:lastModifiedBy>
  <cp:revision>26</cp:revision>
  <dcterms:created xsi:type="dcterms:W3CDTF">2022-01-14T08:34:46Z</dcterms:created>
  <dcterms:modified xsi:type="dcterms:W3CDTF">2022-01-20T09:41:03Z</dcterms:modified>
</cp:coreProperties>
</file>