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2" r:id="rId4"/>
    <p:sldId id="261" r:id="rId5"/>
    <p:sldId id="260" r:id="rId6"/>
    <p:sldId id="259" r:id="rId7"/>
    <p:sldId id="258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479C-C0DF-4940-B0A1-698AF7BC4A5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1CE0-0871-4DAD-9008-49B8A45E5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79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479C-C0DF-4940-B0A1-698AF7BC4A5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1CE0-0871-4DAD-9008-49B8A45E5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69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479C-C0DF-4940-B0A1-698AF7BC4A5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1CE0-0871-4DAD-9008-49B8A45E5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6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479C-C0DF-4940-B0A1-698AF7BC4A5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1CE0-0871-4DAD-9008-49B8A45E5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53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479C-C0DF-4940-B0A1-698AF7BC4A5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1CE0-0871-4DAD-9008-49B8A45E5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1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479C-C0DF-4940-B0A1-698AF7BC4A5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1CE0-0871-4DAD-9008-49B8A45E5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9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479C-C0DF-4940-B0A1-698AF7BC4A5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1CE0-0871-4DAD-9008-49B8A45E5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6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479C-C0DF-4940-B0A1-698AF7BC4A5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1CE0-0871-4DAD-9008-49B8A45E5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98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479C-C0DF-4940-B0A1-698AF7BC4A5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1CE0-0871-4DAD-9008-49B8A45E5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55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479C-C0DF-4940-B0A1-698AF7BC4A5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1CE0-0871-4DAD-9008-49B8A45E5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68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479C-C0DF-4940-B0A1-698AF7BC4A5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1CE0-0871-4DAD-9008-49B8A45E5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3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5479C-C0DF-4940-B0A1-698AF7BC4A5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41CE0-0871-4DAD-9008-49B8A45E5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1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zprinting.ru/components/com_jshopping/files/img_products/full_12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96"/>
            <a:ext cx="12192000" cy="68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99" y="116114"/>
            <a:ext cx="10299654" cy="674188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Высший педагогический колледж, </a:t>
            </a:r>
            <a:b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город Щучинск при управлении образования </a:t>
            </a:r>
            <a:b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6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Акмолинской</a:t>
            </a:r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области</a:t>
            </a:r>
            <a:b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Диплом</a:t>
            </a:r>
            <a:r>
              <a:rPr lang="ru-RU" sz="25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25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1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награждается    </a:t>
            </a:r>
            <a:r>
              <a:rPr lang="ru-RU" sz="20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Жантасов</a:t>
            </a:r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Дамир  </a:t>
            </a:r>
            <a:r>
              <a:rPr lang="ru-RU" sz="24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победитель областного онлайн-конкурса 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«Физкультура без границ!»,</a:t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посвященного 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«75 </a:t>
            </a:r>
            <a:r>
              <a:rPr lang="ru-RU" sz="2000" dirty="0" err="1">
                <a:solidFill>
                  <a:prstClr val="black"/>
                </a:solidFill>
                <a:latin typeface="Book Antiqua" panose="02040602050305030304" pitchFamily="18" charset="0"/>
              </a:rPr>
              <a:t>летию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Победы в Великой Отечественной войне!» </a:t>
            </a:r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2020 год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                                                                                                                                                                                                           </a:t>
            </a:r>
            <a:endParaRPr lang="ru-RU" sz="1800" b="1" dirty="0">
              <a:latin typeface="Bahnschrift SemiCondensed" panose="020B0502040204020203" pitchFamily="34" charset="0"/>
            </a:endParaRPr>
          </a:p>
        </p:txBody>
      </p:sp>
      <p:pic>
        <p:nvPicPr>
          <p:cNvPr id="1028" name="Picture 4" descr="http://mtdata.ru/u30/photo322E/20627429740-0/origina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904" y="1021085"/>
            <a:ext cx="2003495" cy="1224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tritca.kz/uploads/posts/2017-03/1488806470_kaz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98" y="1021085"/>
            <a:ext cx="2137770" cy="1224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79" y="5028279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24" y="5028278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zprinting.ru/components/com_jshopping/files/img_products/full_12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96"/>
            <a:ext cx="12192000" cy="68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99" y="116114"/>
            <a:ext cx="10299654" cy="674188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Высший педагогический колледж, </a:t>
            </a:r>
            <a:b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город Щучинск при управлении образования </a:t>
            </a:r>
            <a:b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6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Акмолинской</a:t>
            </a:r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области</a:t>
            </a:r>
            <a:b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Диплом</a:t>
            </a:r>
            <a:r>
              <a:rPr lang="ru-RU" sz="25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25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1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награждается     </a:t>
            </a:r>
            <a:r>
              <a:rPr lang="ru-RU" sz="20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Молдабаева</a:t>
            </a:r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Анеля</a:t>
            </a:r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</a:t>
            </a:r>
            <a:r>
              <a:rPr lang="ru-RU" sz="24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победитель областного онлайн-конкурса 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«Физкультура без границ!»,</a:t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посвященного 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«75 </a:t>
            </a:r>
            <a:r>
              <a:rPr lang="ru-RU" sz="2000" dirty="0" err="1">
                <a:solidFill>
                  <a:prstClr val="black"/>
                </a:solidFill>
                <a:latin typeface="Book Antiqua" panose="02040602050305030304" pitchFamily="18" charset="0"/>
              </a:rPr>
              <a:t>летию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Победы в Великой Отечественной войне!» </a:t>
            </a:r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2020 год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                                                                                                                                                                                                           </a:t>
            </a:r>
            <a:endParaRPr lang="ru-RU" sz="1800" b="1" dirty="0">
              <a:latin typeface="Bahnschrift SemiCondensed" panose="020B0502040204020203" pitchFamily="34" charset="0"/>
            </a:endParaRPr>
          </a:p>
        </p:txBody>
      </p:sp>
      <p:pic>
        <p:nvPicPr>
          <p:cNvPr id="1028" name="Picture 4" descr="http://mtdata.ru/u30/photo322E/20627429740-0/origina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904" y="1021085"/>
            <a:ext cx="2003495" cy="1224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tritca.kz/uploads/posts/2017-03/1488806470_kaz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98" y="1021085"/>
            <a:ext cx="2137770" cy="1224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79" y="5028279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24" y="5028278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3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gotovie-prezentacii.ru/wp-content/uploads/2013/02/himiy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74345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       «Высший </a:t>
            </a:r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педагогический колледж, </a:t>
            </a: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город Щучинск»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</a:t>
            </a:r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при управлении образования </a:t>
            </a:r>
            <a:b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</a:t>
            </a:r>
            <a:r>
              <a:rPr lang="ru-RU" sz="14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Акмолинской</a:t>
            </a: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области</a:t>
            </a: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         </a:t>
            </a:r>
            <a:r>
              <a:rPr lang="ru-RU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Грамота 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награждается     </a:t>
            </a:r>
            <a:r>
              <a:rPr lang="ru-RU" sz="24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Сейтказинов</a:t>
            </a:r>
            <a:r>
              <a:rPr lang="ru-RU" sz="2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Ме</a:t>
            </a:r>
            <a:r>
              <a:rPr lang="kk-KZ" sz="2400" dirty="0">
                <a:solidFill>
                  <a:prstClr val="black"/>
                </a:solidFill>
                <a:latin typeface="Book Antiqua" panose="02040602050305030304" pitchFamily="18" charset="0"/>
              </a:rPr>
              <a:t>й</a:t>
            </a:r>
            <a:r>
              <a:rPr lang="ru-RU" sz="24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іржан</a:t>
            </a:r>
            <a:r>
              <a:rPr lang="ru-RU" sz="2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участник 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областного онлайн-конкурса </a:t>
            </a:r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«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Физкультура без границ!»,</a:t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посвященного «75 </a:t>
            </a:r>
            <a:r>
              <a:rPr lang="ru-RU" sz="2000" dirty="0" err="1">
                <a:solidFill>
                  <a:prstClr val="black"/>
                </a:solidFill>
                <a:latin typeface="Book Antiqua" panose="02040602050305030304" pitchFamily="18" charset="0"/>
              </a:rPr>
              <a:t>летию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Победы в Великой Отечественной войне!» </a:t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6" name="Picture 6" descr="http://www.matritca.kz/uploads/posts/2017-03/1488806470_kaz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6" y="432214"/>
            <a:ext cx="2674295" cy="1546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mtdata.ru/u30/photo322E/20627429740-0/origina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47" y="432214"/>
            <a:ext cx="2374470" cy="1509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9" y="5028278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75" y="5028279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463" y="5028279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2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gotovie-prezentacii.ru/wp-content/uploads/2013/02/himiy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74345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       «Высший </a:t>
            </a:r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педагогический колледж, </a:t>
            </a: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город Щучинск»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</a:t>
            </a:r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при управлении образования </a:t>
            </a:r>
            <a:b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</a:t>
            </a:r>
            <a:r>
              <a:rPr lang="ru-RU" sz="14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Акмолинской</a:t>
            </a: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области</a:t>
            </a: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         </a:t>
            </a:r>
            <a:r>
              <a:rPr lang="ru-RU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Грамота 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награждается     </a:t>
            </a:r>
            <a:r>
              <a:rPr lang="ru-RU" sz="2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Павлов  Кирилл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участник 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областного онлайн-конкурса </a:t>
            </a:r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«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Физкультура без границ!»,</a:t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посвященного «75 </a:t>
            </a:r>
            <a:r>
              <a:rPr lang="ru-RU" sz="2000" dirty="0" err="1">
                <a:solidFill>
                  <a:prstClr val="black"/>
                </a:solidFill>
                <a:latin typeface="Book Antiqua" panose="02040602050305030304" pitchFamily="18" charset="0"/>
              </a:rPr>
              <a:t>летию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Победы в Великой Отечественной войне!» </a:t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6" name="Picture 6" descr="http://www.matritca.kz/uploads/posts/2017-03/1488806470_kaz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6" y="432214"/>
            <a:ext cx="2674295" cy="1546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mtdata.ru/u30/photo322E/20627429740-0/origina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47" y="432214"/>
            <a:ext cx="2374470" cy="1509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9" y="5028278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75" y="5028279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463" y="5028279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8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gotovie-prezentacii.ru/wp-content/uploads/2013/02/himiy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74345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       «Высший </a:t>
            </a:r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педагогический колледж, </a:t>
            </a: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город Щучинск»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</a:t>
            </a:r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при управлении образования </a:t>
            </a:r>
            <a:b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</a:t>
            </a:r>
            <a:r>
              <a:rPr lang="ru-RU" sz="14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Акмолинской</a:t>
            </a: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области</a:t>
            </a: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         </a:t>
            </a:r>
            <a:r>
              <a:rPr lang="ru-RU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Грамота 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награждается     </a:t>
            </a:r>
            <a:r>
              <a:rPr lang="ru-RU" sz="2400" dirty="0">
                <a:solidFill>
                  <a:prstClr val="black"/>
                </a:solidFill>
                <a:latin typeface="Book Antiqua" panose="02040602050305030304" pitchFamily="18" charset="0"/>
              </a:rPr>
              <a:t>Роман </a:t>
            </a:r>
            <a:r>
              <a:rPr lang="ru-RU" sz="2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</a:t>
            </a:r>
            <a:r>
              <a:rPr lang="ru-RU" sz="24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Құдайберген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участник 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областного онлайн-конкурса </a:t>
            </a:r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«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Физкультура без границ!»,</a:t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посвященного «75 </a:t>
            </a:r>
            <a:r>
              <a:rPr lang="ru-RU" sz="2000" dirty="0" err="1">
                <a:solidFill>
                  <a:prstClr val="black"/>
                </a:solidFill>
                <a:latin typeface="Book Antiqua" panose="02040602050305030304" pitchFamily="18" charset="0"/>
              </a:rPr>
              <a:t>летию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Победы в Великой Отечественной войне!» </a:t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6" name="Picture 6" descr="http://www.matritca.kz/uploads/posts/2017-03/1488806470_kaz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6" y="432214"/>
            <a:ext cx="2674295" cy="1546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mtdata.ru/u30/photo322E/20627429740-0/origina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47" y="432214"/>
            <a:ext cx="2374470" cy="1509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9" y="5028278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75" y="5028279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463" y="5028279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79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gotovie-prezentacii.ru/wp-content/uploads/2013/02/himiy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74345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       «Высший </a:t>
            </a:r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педагогический колледж, </a:t>
            </a: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город Щучинск»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</a:t>
            </a:r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при управлении образования </a:t>
            </a:r>
            <a:b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</a:t>
            </a:r>
            <a:r>
              <a:rPr lang="ru-RU" sz="14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Акмолинской</a:t>
            </a: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области</a:t>
            </a: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         </a:t>
            </a:r>
            <a:r>
              <a:rPr lang="ru-RU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Грамота 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награждается     </a:t>
            </a:r>
            <a:r>
              <a:rPr lang="ru-RU" sz="24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Кадук</a:t>
            </a:r>
            <a:r>
              <a:rPr lang="ru-RU" sz="2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Оксана</a:t>
            </a:r>
            <a:r>
              <a:rPr lang="ru-RU" sz="24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участница областного онлайн-конкурса </a:t>
            </a:r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«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Физкультура без границ!»,</a:t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посвященного «75 </a:t>
            </a:r>
            <a:r>
              <a:rPr lang="ru-RU" sz="2000" dirty="0" err="1">
                <a:solidFill>
                  <a:prstClr val="black"/>
                </a:solidFill>
                <a:latin typeface="Book Antiqua" panose="02040602050305030304" pitchFamily="18" charset="0"/>
              </a:rPr>
              <a:t>летию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Победы в Великой Отечественной войне!» </a:t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6" name="Picture 6" descr="http://www.matritca.kz/uploads/posts/2017-03/1488806470_kaz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6" y="432214"/>
            <a:ext cx="2674295" cy="1546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mtdata.ru/u30/photo322E/20627429740-0/origina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47" y="432214"/>
            <a:ext cx="2374470" cy="1509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9" y="5028278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75" y="5028279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463" y="5028279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14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gotovie-prezentacii.ru/wp-content/uploads/2013/02/himiy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74345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       «Высший </a:t>
            </a:r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педагогический колледж, </a:t>
            </a: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город Щучинск»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</a:t>
            </a:r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при управлении образования </a:t>
            </a:r>
            <a:b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</a:t>
            </a:r>
            <a:r>
              <a:rPr lang="ru-RU" sz="14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Акмолинской</a:t>
            </a: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области</a:t>
            </a: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         </a:t>
            </a:r>
            <a:r>
              <a:rPr lang="ru-RU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Грамота 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награждается     </a:t>
            </a:r>
            <a:r>
              <a:rPr lang="ru-RU" sz="24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Кадук</a:t>
            </a:r>
            <a:r>
              <a:rPr lang="ru-RU" sz="2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Татьяна</a:t>
            </a:r>
            <a:r>
              <a:rPr lang="ru-RU" sz="24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участница областного онлайн-конкурса </a:t>
            </a:r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«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Физкультура без границ!»,</a:t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посвященного «75 </a:t>
            </a:r>
            <a:r>
              <a:rPr lang="ru-RU" sz="2000" dirty="0" err="1">
                <a:solidFill>
                  <a:prstClr val="black"/>
                </a:solidFill>
                <a:latin typeface="Book Antiqua" panose="02040602050305030304" pitchFamily="18" charset="0"/>
              </a:rPr>
              <a:t>летию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Победы в Великой Отечественной войне!» </a:t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6" name="Picture 6" descr="http://www.matritca.kz/uploads/posts/2017-03/1488806470_kaz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6" y="432214"/>
            <a:ext cx="2674295" cy="1546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mtdata.ru/u30/photo322E/20627429740-0/origina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47" y="432214"/>
            <a:ext cx="2374470" cy="1509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9" y="5028278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75" y="5028279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463" y="5028279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69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gotovie-prezentacii.ru/wp-content/uploads/2013/02/himiy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74345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       «Высший </a:t>
            </a:r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педагогический колледж, </a:t>
            </a: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город Щучинск»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</a:t>
            </a:r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при управлении образования </a:t>
            </a:r>
            <a:b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</a:t>
            </a:r>
            <a:r>
              <a:rPr lang="ru-RU" sz="14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Акмолинской</a:t>
            </a: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Book Antiqua" panose="02040602050305030304" pitchFamily="18" charset="0"/>
              </a:rPr>
              <a:t>области</a:t>
            </a: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                             </a:t>
            </a:r>
            <a:r>
              <a:rPr lang="ru-RU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Грамота 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награждается    </a:t>
            </a:r>
            <a:r>
              <a:rPr lang="ru-RU" sz="2400" smtClean="0">
                <a:solidFill>
                  <a:prstClr val="black"/>
                </a:solidFill>
                <a:latin typeface="Book Antiqua" panose="02040602050305030304" pitchFamily="18" charset="0"/>
              </a:rPr>
              <a:t>Рейымбаева</a:t>
            </a:r>
            <a:r>
              <a:rPr lang="ru-RU" sz="2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</a:t>
            </a:r>
            <a:r>
              <a:rPr lang="ru-RU" sz="24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Анель</a:t>
            </a:r>
            <a:r>
              <a:rPr lang="ru-RU" sz="2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участница областного онлайн-конкурса </a:t>
            </a:r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«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Физкультура без границ!»,</a:t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посвященного «75 </a:t>
            </a:r>
            <a:r>
              <a:rPr lang="ru-RU" sz="2000" dirty="0" err="1">
                <a:solidFill>
                  <a:prstClr val="black"/>
                </a:solidFill>
                <a:latin typeface="Book Antiqua" panose="02040602050305030304" pitchFamily="18" charset="0"/>
              </a:rPr>
              <a:t>летию</a:t>
            </a: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Победы в Великой Отечественной войне!» </a:t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6" name="Picture 6" descr="http://www.matritca.kz/uploads/posts/2017-03/1488806470_kaz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6" y="432214"/>
            <a:ext cx="2674295" cy="1546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mtdata.ru/u30/photo322E/20627429740-0/origina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47" y="432214"/>
            <a:ext cx="2374470" cy="1509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9" y="5028278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75" y="5028279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images.ru.prom.st/527794513_527794513.jpg?PIMAGE_ID=527794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463" y="5028279"/>
            <a:ext cx="3971049" cy="182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260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84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Bahnschrift SemiCondensed</vt:lpstr>
      <vt:lpstr>Book Antiqua</vt:lpstr>
      <vt:lpstr>Calibri</vt:lpstr>
      <vt:lpstr>Calibri Light</vt:lpstr>
      <vt:lpstr>Тема Office</vt:lpstr>
      <vt:lpstr>  Высший педагогический колледж,  город Щучинск при управлении образования  Акмолинской области   Диплом  награждается    Жантасов  Дамир     победитель областного онлайн-конкурса «Физкультура без границ!»,   посвященного «75 летию Победы в Великой Отечественной войне!»       2020 год                                                                                                                                                                                                              </vt:lpstr>
      <vt:lpstr>  Высший педагогический колледж,  город Щучинск при управлении образования  Акмолинской области   Диплом  награждается     Молдабаева Анеля     победитель областного онлайн-конкурса «Физкультура без границ!»,   посвященного «75 летию Победы в Великой Отечественной войне!»       2020 год 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3</cp:revision>
  <dcterms:created xsi:type="dcterms:W3CDTF">2020-05-11T17:56:44Z</dcterms:created>
  <dcterms:modified xsi:type="dcterms:W3CDTF">2020-05-12T16:04:49Z</dcterms:modified>
</cp:coreProperties>
</file>