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0" r:id="rId1"/>
  </p:sldMasterIdLst>
  <p:notesMasterIdLst>
    <p:notesMasterId r:id="rId10"/>
  </p:notesMasterIdLst>
  <p:sldIdLst>
    <p:sldId id="366" r:id="rId2"/>
    <p:sldId id="261" r:id="rId3"/>
    <p:sldId id="360" r:id="rId4"/>
    <p:sldId id="365" r:id="rId5"/>
    <p:sldId id="364" r:id="rId6"/>
    <p:sldId id="361" r:id="rId7"/>
    <p:sldId id="362" r:id="rId8"/>
    <p:sldId id="347" r:id="rId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3333FF"/>
    <a:srgbClr val="D04506"/>
    <a:srgbClr val="FF9B2D"/>
    <a:srgbClr val="FF8400"/>
    <a:srgbClr val="E96C27"/>
    <a:srgbClr val="DC4806"/>
    <a:srgbClr val="DD6421"/>
    <a:srgbClr val="F85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6" autoAdjust="0"/>
    <p:restoredTop sz="91372" autoAdjust="0"/>
  </p:normalViewPr>
  <p:slideViewPr>
    <p:cSldViewPr>
      <p:cViewPr>
        <p:scale>
          <a:sx n="71" d="100"/>
          <a:sy n="71" d="100"/>
        </p:scale>
        <p:origin x="-117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FD45E-3D55-4488-A47D-8F867B301904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BB3A6-747F-448C-84DF-93DFD06FC5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176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BB3A6-747F-448C-84DF-93DFD06FC53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9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0DE246-1014-48B6-9B9A-52DFEE080ADF}" type="datetimeFigureOut">
              <a:rPr lang="zh-CN" altLang="en-US" smtClean="0"/>
              <a:pPr>
                <a:defRPr/>
              </a:pPr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C6110-D890-4603-B5C5-EF07E13A220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2843E6-9EB2-433D-9550-B3BB1DFBB0D6}" type="datetimeFigureOut">
              <a:rPr lang="zh-CN" altLang="en-US" smtClean="0"/>
              <a:pPr>
                <a:defRPr/>
              </a:pPr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DF356-D156-48BD-B0F8-FE9A5AB0B3B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BD6D84-4771-46A5-9962-BDFCEFFC6140}" type="datetimeFigureOut">
              <a:rPr lang="zh-CN" altLang="en-US" smtClean="0"/>
              <a:pPr>
                <a:defRPr/>
              </a:pPr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2225F-BF05-42B6-B650-B04D3A32F685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5C894E-4DD7-4692-BEAD-B4CEC4483784}" type="datetimeFigureOut">
              <a:rPr lang="zh-CN" altLang="en-US" smtClean="0"/>
              <a:pPr>
                <a:defRPr/>
              </a:pPr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F9C98-DFA4-4756-A2C6-2CF5226DA1F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87492-22BC-4724-960D-1A2963ECC2E8}" type="datetimeFigureOut">
              <a:rPr lang="zh-CN" altLang="en-US" smtClean="0"/>
              <a:pPr>
                <a:defRPr/>
              </a:pPr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0AAD3-4CCC-40B1-BB1A-4028212155D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D5985D-F8F7-4F6C-9F32-796F601ACA8C}" type="datetimeFigureOut">
              <a:rPr lang="zh-CN" altLang="en-US" smtClean="0"/>
              <a:pPr>
                <a:defRPr/>
              </a:pPr>
              <a:t>2021/1/28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6E33F-ACC6-40DC-B78E-65DFE823F47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BB08C-810E-4078-87E6-A0B124F4BA0E}" type="datetimeFigureOut">
              <a:rPr lang="zh-CN" altLang="en-US" smtClean="0"/>
              <a:pPr>
                <a:defRPr/>
              </a:pPr>
              <a:t>2021/1/28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88CE7-59AB-4DC3-BADB-67ACB4304F8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91658A-B339-4133-BD1E-0966865D20D1}" type="datetimeFigureOut">
              <a:rPr lang="zh-CN" altLang="en-US" smtClean="0"/>
              <a:pPr>
                <a:defRPr/>
              </a:pPr>
              <a:t>2021/1/28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A3955-BB56-4B0F-A606-22B805E7944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0597FD-4A24-479E-AC38-93BA8676FA0B}" type="datetimeFigureOut">
              <a:rPr lang="zh-CN" altLang="en-US" smtClean="0"/>
              <a:pPr>
                <a:defRPr/>
              </a:pPr>
              <a:t>2021/1/28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388F8-B472-4393-9897-B05C380279C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E0F7E5-070D-4037-A9AB-C59930A53BCB}" type="datetimeFigureOut">
              <a:rPr lang="zh-CN" altLang="en-US" smtClean="0"/>
              <a:pPr>
                <a:defRPr/>
              </a:pPr>
              <a:t>2021/1/28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DAD5B-C10C-4229-9590-E5B1B948D7C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48E3AC-4227-4639-BC62-96BF7D77FD9C}" type="datetimeFigureOut">
              <a:rPr lang="zh-CN" altLang="en-US" smtClean="0"/>
              <a:pPr>
                <a:defRPr/>
              </a:pPr>
              <a:t>2021/1/28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3F81F5-D80F-488A-87F1-521ABBFA40C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BC29CE8-7FE8-4483-917F-AA8A82579B5A}" type="datetimeFigureOut">
              <a:rPr lang="zh-CN" altLang="en-US" smtClean="0"/>
              <a:pPr>
                <a:defRPr/>
              </a:pPr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4725613-6D64-4682-B483-F334CDC19EB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ransition spd="slow">
    <p:check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81" y="3573016"/>
            <a:ext cx="6696744" cy="307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2999" y="682737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Ақмола облысы білім басқармасының жанындағы «Ерейментау қаласы, Агротехникалық колледжі»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748464" y="7173416"/>
            <a:ext cx="3536984" cy="101069"/>
          </a:xfrm>
        </p:spPr>
        <p:txBody>
          <a:bodyPr/>
          <a:lstStyle/>
          <a:p>
            <a:pPr>
              <a:defRPr/>
            </a:pPr>
            <a:endParaRPr lang="zh-CN" altLang="en-US" sz="2000" b="1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9" name="Picture 2" descr="F:\Логот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7416" y="539968"/>
            <a:ext cx="1116533" cy="111653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7504" y="2249577"/>
            <a:ext cx="88104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ОҚУ ЖЫЛЫНА АРНАЛҒАН КӘСІПТІКБАҒДАР БЕРУ БОЙЫНША ЖҮРГІЗІЛГЕН ЖӘНЕ ЖОСПАРЛАНҒАН ІС-ШАРАЛАР</a:t>
            </a:r>
          </a:p>
          <a:p>
            <a:pPr algn="ctr"/>
            <a:r>
              <a:rPr lang="kk-KZ" sz="2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ПРОВЕДЕННЫХ И ПЛАНИРУЕМЫХ МЕРОПРИЯТИЯХ ПРОФОРИЕНТАЦИОННОЙ РАБОТЫ НА 2020-2021 УЧЕБНЫЙ ГОД</a:t>
            </a:r>
            <a:endParaRPr lang="ru-RU" sz="2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682737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ГККП «Агротехнический колледж, </a:t>
            </a:r>
            <a:r>
              <a:rPr lang="ru-RU" sz="1600" dirty="0" err="1" smtClean="0">
                <a:solidFill>
                  <a:schemeClr val="bg1"/>
                </a:solidFill>
              </a:rPr>
              <a:t>г.Ерейментау»при</a:t>
            </a:r>
            <a:r>
              <a:rPr lang="ru-RU" sz="1600" dirty="0" smtClean="0">
                <a:solidFill>
                  <a:schemeClr val="bg1"/>
                </a:solidFill>
              </a:rPr>
              <a:t> управлении образования </a:t>
            </a:r>
            <a:r>
              <a:rPr lang="ru-RU" sz="1600" dirty="0" err="1" smtClean="0">
                <a:solidFill>
                  <a:schemeClr val="bg1"/>
                </a:solidFill>
              </a:rPr>
              <a:t>Акмолинской</a:t>
            </a:r>
            <a:r>
              <a:rPr lang="ru-RU" sz="1600" dirty="0" smtClean="0">
                <a:solidFill>
                  <a:schemeClr val="bg1"/>
                </a:solidFill>
              </a:rPr>
              <a:t> области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7790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2294" y="902237"/>
            <a:ext cx="446449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altLang="zh-CN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1201000 -</a:t>
            </a:r>
            <a:r>
              <a:rPr lang="en-US" altLang="ru-RU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«</a:t>
            </a:r>
            <a:r>
              <a:rPr lang="ru-RU" altLang="zh-CN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Техническое обслуживание, ремонт и эксплуатация автомобильного транспорта</a:t>
            </a:r>
            <a:r>
              <a:rPr lang="en-US" altLang="ru-RU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»</a:t>
            </a:r>
            <a:endParaRPr lang="ru-RU" altLang="ru-RU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Квалификация:  «Слесарь по ремонту автомобилей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»</a:t>
            </a:r>
            <a:endParaRPr lang="ru-RU" altLang="ru-RU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1157" y="3995543"/>
            <a:ext cx="446449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1" hangingPunct="1"/>
            <a:r>
              <a:rPr lang="en-US" altLang="ru-RU" dirty="0">
                <a:solidFill>
                  <a:srgbClr val="000000"/>
                </a:solidFill>
                <a:latin typeface="Times New Roman" pitchFamily="18" charset="0"/>
              </a:rPr>
              <a:t>0508</a:t>
            </a:r>
            <a:r>
              <a:rPr lang="ru-RU" altLang="zh-CN" dirty="0">
                <a:solidFill>
                  <a:srgbClr val="000000"/>
                </a:solidFill>
                <a:latin typeface="Times New Roman" pitchFamily="18" charset="0"/>
              </a:rPr>
              <a:t>000-</a:t>
            </a:r>
            <a:r>
              <a:rPr lang="en-US" altLang="ru-RU" dirty="0">
                <a:solidFill>
                  <a:srgbClr val="000000"/>
                </a:solidFill>
                <a:latin typeface="Times New Roman" pitchFamily="18" charset="0"/>
              </a:rPr>
              <a:t> «</a:t>
            </a:r>
            <a:r>
              <a:rPr lang="ru-RU" altLang="zh-CN" dirty="0">
                <a:solidFill>
                  <a:srgbClr val="000000"/>
                </a:solidFill>
                <a:latin typeface="Times New Roman" pitchFamily="18" charset="0"/>
              </a:rPr>
              <a:t>Организация питания</a:t>
            </a:r>
            <a:r>
              <a:rPr lang="en-US" altLang="ru-RU" dirty="0">
                <a:solidFill>
                  <a:srgbClr val="000000"/>
                </a:solidFill>
                <a:latin typeface="Times New Roman" pitchFamily="18" charset="0"/>
              </a:rPr>
              <a:t>»</a:t>
            </a:r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</a:rPr>
              <a:t>Квалификации: «Повар», «Кондитер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</a:rPr>
              <a:t>»</a:t>
            </a:r>
            <a:r>
              <a:rPr lang="ru-RU" dirty="0" smtClean="0">
                <a:ln w="3175">
                  <a:solidFill>
                    <a:srgbClr val="DD6421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n w="3175">
                <a:solidFill>
                  <a:srgbClr val="DD6421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071" y="2542390"/>
            <a:ext cx="446449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ru-RU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14010</a:t>
            </a:r>
            <a:r>
              <a:rPr lang="ru-RU" altLang="zh-CN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00 - </a:t>
            </a:r>
            <a:r>
              <a:rPr lang="en-US" altLang="ru-RU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«</a:t>
            </a:r>
            <a:r>
              <a:rPr lang="ru-RU" altLang="zh-CN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Строительство и эксплуатация зданий и сооружений</a:t>
            </a:r>
            <a:r>
              <a:rPr lang="en-US" altLang="ru-RU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»</a:t>
            </a:r>
            <a:endParaRPr lang="ru-RU" altLang="ru-RU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altLang="zh-CN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Квалификации: «Плотник», «Каменщик</a:t>
            </a:r>
            <a:r>
              <a:rPr lang="ru-RU" altLang="zh-CN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»</a:t>
            </a:r>
            <a:endParaRPr lang="ru-RU" altLang="zh-CN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071" y="5096925"/>
            <a:ext cx="446449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ru-RU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15040</a:t>
            </a:r>
            <a:r>
              <a:rPr lang="ru-RU" altLang="zh-CN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00 - </a:t>
            </a:r>
            <a:r>
              <a:rPr lang="en-US" altLang="ru-RU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«</a:t>
            </a:r>
            <a:r>
              <a:rPr lang="ru-RU" altLang="zh-CN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Фермерское хозяйство (по профилю)</a:t>
            </a:r>
            <a:r>
              <a:rPr lang="en-US" altLang="ru-RU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»</a:t>
            </a:r>
            <a:endParaRPr lang="ru-RU" altLang="ru-RU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altLang="zh-CN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Квалификация: «Тракторист – машинист  сельскохозяйственного  производства</a:t>
            </a:r>
            <a:r>
              <a:rPr lang="ru-RU" altLang="zh-CN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»</a:t>
            </a:r>
            <a:r>
              <a:rPr lang="kk-KZ" dirty="0" smtClean="0">
                <a:ln w="3175">
                  <a:solidFill>
                    <a:srgbClr val="DD6421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dirty="0">
              <a:ln w="3175">
                <a:solidFill>
                  <a:srgbClr val="DD6421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3" descr="D:\Сборник фото\гурман 2013год\DSC0388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9705"/>
          <a:stretch/>
        </p:blipFill>
        <p:spPr bwMode="auto">
          <a:xfrm>
            <a:off x="5468670" y="3813764"/>
            <a:ext cx="2775738" cy="15594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КДМ\фото\2018-2019 уч год\world skills 2019\открытый урок Ибраев\IMG_04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254" y="948000"/>
            <a:ext cx="2786154" cy="132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D:\КДМ\фото\2018-2019 уч год\world skills 2019\каменьщики\IMG_10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382" y="2276872"/>
            <a:ext cx="2767026" cy="145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D:\КДМ\фото\2018-2019 уч год\world skills 2019\вск фермер\IMG_09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670" y="5418433"/>
            <a:ext cx="2775737" cy="132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31959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</a:rPr>
              <a:t>ЕРЕЙМЕНТАУ </a:t>
            </a:r>
            <a:r>
              <a:rPr lang="kk-KZ" altLang="ru-RU" b="1" dirty="0">
                <a:solidFill>
                  <a:srgbClr val="000000"/>
                </a:solidFill>
                <a:latin typeface="Times New Roman" pitchFamily="18" charset="0"/>
              </a:rPr>
              <a:t>ҚАЛАСЫНЫҢ АГРОТЕХНИКАЛЫҚ КОЛЛЕДЖІ КЕЛЕСІ МАМАНДЫҚТАР БОЙЫНША ДАЙЫНДЫҚ ЖҮРГІЗЕДІ</a:t>
            </a:r>
            <a:endParaRPr lang="en-US" altLang="ru-RU" b="1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507288" cy="2520280"/>
          </a:xfrm>
        </p:spPr>
        <p:txBody>
          <a:bodyPr>
            <a:noAutofit/>
          </a:bodyPr>
          <a:lstStyle/>
          <a:p>
            <a:pPr algn="ctr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 ОҚУ ЖЫЛЫНА ЖҰМЫС ЖОСПАРЫ БЕКІТІЛДІ</a:t>
            </a:r>
            <a:endParaRPr lang="kk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«СІЗДІҢ ТАҢДАУЫНЫЗ» АТТЫ СТЕНДТТЕР ЖАҢАРТЫЛДЫ</a:t>
            </a:r>
            <a:endParaRPr lang="kk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БУКЛЕТТЕР, ЖАРНАМА ҚАҒАЗДАРЫ ҚАЙТА БАСЫП ШЫҒАРЫЛДЫ </a:t>
            </a: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 БҰҚАРАЛЫҚ ҚҰРАЛДАРЫНДА, КОЛЛЕДЖДІҢ РЕСМИ САЙТЫНДА ОРНАЛАСТЫРЫЛДЫ, ӘЛЕУМЕТТТІК МЕДИА ТОПТАРЫ ҚҰРЫЛДЫ (</a:t>
            </a:r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WhatsApp, </a:t>
            </a:r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Instagram) </a:t>
            </a: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АУДАНДЫҚ ЖӘНЕ ҚАЛАЛЫҚ МЕКТЕП БІТІРУШІЛЕРДІҢ ТІЗІМІ ҚҰРАСТЫРЫЛДЫ</a:t>
            </a: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 МЕН АУДАН МЕКТЕПТЕРІНЕ КӘСІПТІК БАҒДАР БЕРУ КЕСТЕСІ БЕКІТІЛДІ</a:t>
            </a: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КОЛЛЕДЖДІН ИМИДЖДІК БЕЛСЕНДІЛІГІН АРТТЫРУ МАҚСАТЫНДА БЕЙНЕ, ФОТО МАТЕРИАЛДАРЫ ЖАСАЛДЫ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467600" cy="1143000"/>
          </a:xfrm>
        </p:spPr>
        <p:txBody>
          <a:bodyPr/>
          <a:lstStyle/>
          <a:p>
            <a:pPr algn="ctr"/>
            <a:r>
              <a:rPr lang="kk-KZ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АТҚАРЫЛҒАН ЖҰМЫС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F:\Логот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7167" y="548680"/>
            <a:ext cx="1116533" cy="1116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908209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1410"/>
            <a:ext cx="2549825" cy="55909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296144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 желісіндегі жұмыс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06428"/>
            <a:ext cx="2448272" cy="56008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10747"/>
            <a:ext cx="2736304" cy="5606087"/>
          </a:xfrm>
          <a:prstGeom prst="rect">
            <a:avLst/>
          </a:prstGeom>
        </p:spPr>
      </p:pic>
      <p:pic>
        <p:nvPicPr>
          <p:cNvPr id="7" name="Picture 2" descr="F:\Логотип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0235" y="547773"/>
            <a:ext cx="1116533" cy="1116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968846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852936"/>
            <a:ext cx="8147248" cy="31292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FF0000"/>
              </a:buClr>
            </a:pPr>
            <a:r>
              <a:rPr lang="kk-KZ" sz="5600" i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 тілде: </a:t>
            </a:r>
            <a:r>
              <a:rPr lang="kk-KZ" sz="5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kk-KZ" sz="5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kk-KZ" sz="5600" i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>
                <a:srgbClr val="FF0000"/>
              </a:buClr>
            </a:pPr>
            <a:r>
              <a:rPr lang="kk-KZ" sz="5600" i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Ресми орыс тілінде: </a:t>
            </a:r>
            <a:r>
              <a:rPr lang="kk-KZ" sz="5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  <a:p>
            <a:pPr>
              <a:buClr>
                <a:srgbClr val="FF0000"/>
              </a:buClr>
            </a:pPr>
            <a:r>
              <a:rPr lang="kk-KZ" sz="5600" i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 саны: </a:t>
            </a:r>
            <a:r>
              <a:rPr lang="kk-KZ" sz="5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kk-KZ" sz="5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5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90947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Жоспарланған мемлекеттік тапсырыс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F:\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7167" y="548680"/>
            <a:ext cx="1116533" cy="1116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090536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7560840" cy="792088"/>
          </a:xfrm>
        </p:spPr>
        <p:txBody>
          <a:bodyPr>
            <a:noAutofit/>
          </a:bodyPr>
          <a:lstStyle/>
          <a:p>
            <a:pPr algn="ctr"/>
            <a:r>
              <a:rPr lang="kk-KZ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Түлектер контингентін құру бойынша аудан мектептеріне мониторинг жүргізу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305535"/>
              </p:ext>
            </p:extLst>
          </p:nvPr>
        </p:nvGraphicFramePr>
        <p:xfrm>
          <a:off x="414531" y="2492896"/>
          <a:ext cx="8346065" cy="3960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7"/>
                <a:gridCol w="2873456"/>
                <a:gridCol w="2808312"/>
              </a:tblGrid>
              <a:tr h="1058416"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сынып түлектер саны</a:t>
                      </a:r>
                      <a:endParaRPr lang="ru-RU" sz="2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Орыс тілінде</a:t>
                      </a:r>
                      <a:endParaRPr lang="ru-RU" sz="2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kk-KZ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тілде</a:t>
                      </a:r>
                      <a:endParaRPr lang="ru-RU" sz="2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02023">
                <a:tc>
                  <a:txBody>
                    <a:bodyPr/>
                    <a:lstStyle/>
                    <a:p>
                      <a:pPr algn="ctr"/>
                      <a:r>
                        <a:rPr lang="kk-KZ" sz="5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</a:t>
                      </a:r>
                      <a:endParaRPr lang="ru-RU" sz="5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5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5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5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5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2" descr="F:\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404664"/>
            <a:ext cx="1116533" cy="1116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079658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72930"/>
            <a:ext cx="7467600" cy="908720"/>
          </a:xfrm>
        </p:spPr>
        <p:txBody>
          <a:bodyPr/>
          <a:lstStyle/>
          <a:p>
            <a:pPr algn="ctr"/>
            <a:r>
              <a:rPr lang="kk-KZ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ЖОСПАРЛАНҒАН: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-44061" y="1916832"/>
            <a:ext cx="3685782" cy="1827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ІШІНДЕГІ олледж </a:t>
            </a:r>
            <a:r>
              <a:rPr lang="kk-KZ" sz="2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ішіндегі </a:t>
            </a:r>
            <a:r>
              <a:rPr lang="en-US" sz="2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WOLDSKILLS </a:t>
            </a:r>
            <a:r>
              <a:rPr lang="kk-KZ" sz="2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ЧЕМПИОНАТЫ</a:t>
            </a:r>
            <a:endParaRPr lang="ru-RU" sz="1600" dirty="0">
              <a:solidFill>
                <a:srgbClr val="3333CC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732374" y="2338456"/>
            <a:ext cx="2282163" cy="999236"/>
          </a:xfrm>
          <a:prstGeom prst="rightArrow">
            <a:avLst>
              <a:gd name="adj1" fmla="val 80465"/>
              <a:gd name="adj2" fmla="val 32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01-12.02.2021ж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25571" y="2244008"/>
            <a:ext cx="3096344" cy="1188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 </a:t>
            </a:r>
            <a:r>
              <a:rPr lang="kk-KZ" sz="2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 ТІКЕЛЕЙ ЭФИР</a:t>
            </a:r>
            <a:endParaRPr lang="ru-RU" sz="20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625" y="3717032"/>
            <a:ext cx="3467255" cy="14042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АШЫҚ ЕСІКТЕР КҮНІ</a:t>
            </a:r>
            <a:endParaRPr lang="ru-RU" sz="1600" dirty="0">
              <a:solidFill>
                <a:srgbClr val="3333CC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638273" y="3900863"/>
            <a:ext cx="2398385" cy="1036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24.03-08.04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84167" y="3900863"/>
            <a:ext cx="3096344" cy="1288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 </a:t>
            </a:r>
            <a:r>
              <a:rPr lang="kk-KZ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 ТІКЕЛЕЙ ЭФИР</a:t>
            </a:r>
            <a:endParaRPr lang="ru-RU" sz="24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6755" y="5121324"/>
            <a:ext cx="3558897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 АТА-АНАЛАР ЖИНАЛЫСТАРЫНА ҚАТЫСУ</a:t>
            </a:r>
            <a:endParaRPr lang="ru-RU" sz="1600" dirty="0">
              <a:solidFill>
                <a:srgbClr val="3333CC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755410" y="5419278"/>
            <a:ext cx="2259127" cy="988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15-19.03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94655" y="5269024"/>
            <a:ext cx="3096344" cy="1288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 </a:t>
            </a:r>
            <a:r>
              <a:rPr lang="kk-KZ" sz="24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endParaRPr lang="ru-RU" sz="24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F:\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4437" y="476672"/>
            <a:ext cx="1116533" cy="1116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107350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645024"/>
            <a:ext cx="7920880" cy="998984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Назар </a:t>
            </a:r>
            <a:r>
              <a:rPr lang="ru-RU" sz="4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аударғаныңызға</a:t>
            </a:r>
            <a: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рахмет</a:t>
            </a:r>
            <a: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b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4551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5455</TotalTime>
  <Words>262</Words>
  <Application>Microsoft Office PowerPoint</Application>
  <PresentationFormat>Экран (4:3)</PresentationFormat>
  <Paragraphs>45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Презентация PowerPoint</vt:lpstr>
      <vt:lpstr>Презентация PowerPoint</vt:lpstr>
      <vt:lpstr>АТҚАРЫЛҒАН ЖҰМЫС</vt:lpstr>
      <vt:lpstr>Әлеуметтік желісіндегі жұмыс</vt:lpstr>
      <vt:lpstr>Жоспарланған мемлекеттік тапсырыс</vt:lpstr>
      <vt:lpstr>Түлектер контингентін құру бойынша аудан мектептеріне мониторинг жүргізу </vt:lpstr>
      <vt:lpstr>ЖОСПАРЛАНҒАН:</vt:lpstr>
      <vt:lpstr>Назар аударғаныңызға  рахмет!!!  Спасибо за внимание!!!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</dc:creator>
  <cp:lastModifiedBy>Windows User</cp:lastModifiedBy>
  <cp:revision>271</cp:revision>
  <dcterms:created xsi:type="dcterms:W3CDTF">2014-01-16T03:37:38Z</dcterms:created>
  <dcterms:modified xsi:type="dcterms:W3CDTF">2021-01-28T09:12:12Z</dcterms:modified>
</cp:coreProperties>
</file>